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92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18EC-BF1A-4350-A103-C804D0CA538A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455C-7D1D-4D84-A814-489E3D04A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aritas-wien.at/" TargetMode="External"/><Relationship Id="rId4" Type="http://schemas.openxmlformats.org/officeDocument/2006/relationships/hyperlink" Target="http://www.carla-wien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3116"/>
            <a:ext cx="4800611" cy="2143130"/>
          </a:xfrm>
          <a:prstGeom prst="roundRect">
            <a:avLst>
              <a:gd name="adj" fmla="val 8594"/>
            </a:avLst>
          </a:prstGeom>
          <a:solidFill>
            <a:schemeClr val="bg2">
              <a:lumMod val="90000"/>
              <a:alpha val="0"/>
            </a:scheme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714488"/>
            <a:ext cx="1251803" cy="1033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427984" y="2996952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dománybolt hálózat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935163" y="5398477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Bemutatót készítette: Boda Kitti</a:t>
            </a:r>
          </a:p>
          <a:p>
            <a:pPr algn="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2014. március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00364" y="64291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Mittersteig, Bécs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 descr="carla desig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571612"/>
            <a:ext cx="3200383" cy="200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357158" y="207167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Design bútorok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 descr="des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708920"/>
            <a:ext cx="3643338" cy="3791914"/>
          </a:xfrm>
          <a:prstGeom prst="rect">
            <a:avLst/>
          </a:prstGeom>
        </p:spPr>
      </p:pic>
      <p:pic>
        <p:nvPicPr>
          <p:cNvPr id="11" name="Kép 10" descr="des.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571852"/>
            <a:ext cx="5009982" cy="2991300"/>
          </a:xfrm>
          <a:prstGeom prst="rect">
            <a:avLst/>
          </a:prstGeom>
        </p:spPr>
      </p:pic>
      <p:pic>
        <p:nvPicPr>
          <p:cNvPr id="12" name="Kép 11" descr="des.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1500174"/>
            <a:ext cx="1795272" cy="21518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00364" y="64291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Mittersteig, Bécs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1472" y="2455221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Finanszírozás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profitabil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429000"/>
            <a:ext cx="2516034" cy="257176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714744" y="2428868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Jogi háttér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 descr="á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500438"/>
            <a:ext cx="2444910" cy="257176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143636" y="242886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Együttműködés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Kép 9" descr="paertnersé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500438"/>
            <a:ext cx="257952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00364" y="64291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Mittersteig, Bécs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4282" y="178592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Marketing, kommunikáció</a:t>
            </a:r>
            <a:endParaRPr lang="en-US" dirty="0"/>
          </a:p>
        </p:txBody>
      </p:sp>
      <p:pic>
        <p:nvPicPr>
          <p:cNvPr id="8" name="Kép 7" descr="bolha pi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402339"/>
            <a:ext cx="3929058" cy="2455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 descr="divatbemutató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285992"/>
            <a:ext cx="3314691" cy="207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 descr="mark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2714620"/>
            <a:ext cx="2493264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 descr="mark.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63047" y="1714488"/>
            <a:ext cx="2780953" cy="35047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00364" y="64291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Mittersteig, Bécs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8596" y="200024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Tervek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000100" y="2643182"/>
            <a:ext cx="71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„Mindig figyelnünk kell arra, hogy úgy segítsünk az embereknek, ahogy azt éppen igénylik. </a:t>
            </a:r>
            <a:r>
              <a:rPr lang="hu-H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hu-H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nem tudod, hogy ugyanaz a dolog fontos lesz-e 2-3 év múlva. Tehát, mindig újra kell tervezned. Mindig értékelned kell a helyzetet, hogy hasznos-e amit csinálsz. Minden évben várjuk, hogy mit hoz majd a következő.”</a:t>
            </a:r>
          </a:p>
          <a:p>
            <a:pPr algn="r"/>
            <a:r>
              <a:rPr lang="hu-H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Elisabeth Mimra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857488" y="642918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Felhasznált források: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14348" y="1571612"/>
            <a:ext cx="700092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Interjú Elisabeth </a:t>
            </a:r>
            <a:r>
              <a:rPr lang="hu-HU" sz="2600" dirty="0" err="1" smtClean="0">
                <a:latin typeface="Times New Roman" pitchFamily="18" charset="0"/>
                <a:cs typeface="Times New Roman" pitchFamily="18" charset="0"/>
              </a:rPr>
              <a:t>Mimra-val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, a bécsi Carla adományboltok vezetőjével.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hu-HU" sz="26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www.carla-wien.at</a:t>
            </a:r>
            <a:endParaRPr lang="hu-H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hu-HU" sz="26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www.caritas-wien.at</a:t>
            </a:r>
            <a:endParaRPr lang="hu-H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Carla és </a:t>
            </a:r>
            <a:r>
              <a:rPr lang="hu-HU" sz="2600" dirty="0" err="1" smtClean="0">
                <a:latin typeface="Times New Roman" pitchFamily="18" charset="0"/>
                <a:cs typeface="Times New Roman" pitchFamily="18" charset="0"/>
              </a:rPr>
              <a:t>Caritas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reklámkiadványai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Beszámolót készítették: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hu-HU" sz="2600" dirty="0" err="1" smtClean="0">
                <a:latin typeface="Times New Roman" pitchFamily="18" charset="0"/>
                <a:cs typeface="Times New Roman" pitchFamily="18" charset="0"/>
              </a:rPr>
              <a:t>Petőcz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Eszter, Juhos Kata, Boda Kitti és </a:t>
            </a:r>
            <a:r>
              <a:rPr lang="hu-HU" sz="2600" dirty="0" err="1" smtClean="0">
                <a:latin typeface="Times New Roman" pitchFamily="18" charset="0"/>
                <a:cs typeface="Times New Roman" pitchFamily="18" charset="0"/>
              </a:rPr>
              <a:t>Laufer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Gyöngyi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Német fordítást segítette: Mészáros Erzsébet</a:t>
            </a:r>
          </a:p>
          <a:p>
            <a:pPr>
              <a:buFont typeface="Wingdings" pitchFamily="2" charset="2"/>
              <a:buChar char="§"/>
            </a:pP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   Fotók: </a:t>
            </a:r>
            <a:r>
              <a:rPr lang="hu-HU" sz="2600" dirty="0" err="1" smtClean="0">
                <a:latin typeface="Times New Roman" pitchFamily="18" charset="0"/>
                <a:cs typeface="Times New Roman" pitchFamily="18" charset="0"/>
              </a:rPr>
              <a:t>Petőcz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Eszter, </a:t>
            </a:r>
            <a:r>
              <a:rPr lang="hu-HU" sz="2600" dirty="0" err="1" smtClean="0">
                <a:latin typeface="Times New Roman" pitchFamily="18" charset="0"/>
                <a:cs typeface="Times New Roman" pitchFamily="18" charset="0"/>
              </a:rPr>
              <a:t>Laufer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Gyöngyi</a:t>
            </a:r>
          </a:p>
          <a:p>
            <a:pPr>
              <a:buFont typeface="Wingdings" pitchFamily="2" charset="2"/>
              <a:buChar char="§"/>
            </a:pPr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  Elérhetőségek, </a:t>
            </a:r>
            <a:r>
              <a:rPr lang="hu-HU" sz="2600" dirty="0" err="1" smtClean="0">
                <a:latin typeface="Times New Roman" pitchFamily="18" charset="0"/>
                <a:cs typeface="Times New Roman" pitchFamily="18" charset="0"/>
              </a:rPr>
              <a:t>Petőcz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 Eszter:  </a:t>
            </a:r>
            <a:r>
              <a:rPr lang="hu-HU" sz="2600" smtClean="0">
                <a:latin typeface="Times New Roman" pitchFamily="18" charset="0"/>
                <a:cs typeface="Times New Roman" pitchFamily="18" charset="0"/>
              </a:rPr>
              <a:t>06-20/929-55-06                petoczeszter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hu-HU" sz="2600" dirty="0" err="1" smtClean="0">
                <a:latin typeface="Times New Roman" pitchFamily="18" charset="0"/>
                <a:cs typeface="Times New Roman" pitchFamily="18" charset="0"/>
              </a:rPr>
              <a:t>gmail.com</a:t>
            </a:r>
            <a:endParaRPr lang="hu-H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hu-H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714356"/>
            <a:ext cx="3696916" cy="19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785786" y="3714752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„Sok embernek szüksége van mentális, fizikai vagy anyagi támogatásra. Mi, segítünk nekik. Nem kérdezzük meg tőlük, hogy honnan jöttek, milyen vallásúak. Szolgáljuk a szegényeket, a gyengéket, a hátrányos helyzetűeket, a háttérbe szorult társadalmi csoportokat.”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 descr="püspö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350" y="0"/>
            <a:ext cx="4812650" cy="30359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4294967295"/>
          </p:nvPr>
        </p:nvSpPr>
        <p:spPr>
          <a:xfrm>
            <a:off x="0" y="1428736"/>
            <a:ext cx="4038600" cy="4697427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Ausztria</a:t>
            </a:r>
          </a:p>
          <a:p>
            <a:endParaRPr lang="hu-HU" dirty="0" smtClean="0"/>
          </a:p>
          <a:p>
            <a:endParaRPr lang="en-US" dirty="0"/>
          </a:p>
        </p:txBody>
      </p:sp>
      <p:pic>
        <p:nvPicPr>
          <p:cNvPr id="9" name="Tartalom helye 8" descr="caritas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3857628"/>
            <a:ext cx="1797050" cy="2538412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14290"/>
            <a:ext cx="2886703" cy="150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 descr="carita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2214554"/>
            <a:ext cx="1973580" cy="1478280"/>
          </a:xfrm>
          <a:prstGeom prst="rect">
            <a:avLst/>
          </a:prstGeom>
        </p:spPr>
      </p:pic>
      <p:pic>
        <p:nvPicPr>
          <p:cNvPr id="11" name="Kép 10" descr="caritas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214818"/>
            <a:ext cx="1904050" cy="207170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643438" y="150017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Humanitárius tevékenység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Kép 13" descr="caritas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11276" y="4811086"/>
            <a:ext cx="2686737" cy="1709742"/>
          </a:xfrm>
          <a:prstGeom prst="rect">
            <a:avLst/>
          </a:prstGeom>
        </p:spPr>
      </p:pic>
      <p:pic>
        <p:nvPicPr>
          <p:cNvPr id="15" name="Kép 14" descr="caritas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2214554"/>
            <a:ext cx="2421888" cy="2000264"/>
          </a:xfrm>
          <a:prstGeom prst="rect">
            <a:avLst/>
          </a:prstGeom>
        </p:spPr>
      </p:pic>
      <p:pic>
        <p:nvPicPr>
          <p:cNvPr id="16" name="Kép 15" descr="caritas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2786058"/>
            <a:ext cx="1798102" cy="2409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685891" y="76470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dománybolt hálózat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214546" y="185736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Egy ötlettől a hálózatig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rot="10800000" flipV="1">
            <a:off x="2714612" y="2643182"/>
            <a:ext cx="642942" cy="571504"/>
          </a:xfrm>
          <a:prstGeom prst="straightConnector1">
            <a:avLst/>
          </a:prstGeom>
          <a:ln w="38100" cmpd="thickThin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0" y="3500438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rászoruló embereknek nem csak lelki támogatásra, pénzre, útmutatásra van szükségük, </a:t>
            </a:r>
            <a:r>
              <a:rPr lang="hu-HU" sz="2400" i="1" dirty="0" smtClean="0">
                <a:latin typeface="Times New Roman" pitchFamily="18" charset="0"/>
                <a:cs typeface="Times New Roman" pitchFamily="18" charset="0"/>
              </a:rPr>
              <a:t>hanem ruhákra, bútorokra is.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Egyenes összekötő nyíllal 15"/>
          <p:cNvCxnSpPr/>
          <p:nvPr/>
        </p:nvCxnSpPr>
        <p:spPr>
          <a:xfrm>
            <a:off x="5500694" y="2643182"/>
            <a:ext cx="714380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ép 22" descr="auszt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7" y="3500438"/>
            <a:ext cx="5047383" cy="3134690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75856" y="69269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Bécsi boltok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30458" y="235067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Carla Nord, XXI. kerület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5731" y="1750509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Carla Mittersteig,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V. kerület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74" y="2645752"/>
            <a:ext cx="2954153" cy="393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62" t="40572" r="25285" b="25353"/>
          <a:stretch/>
        </p:blipFill>
        <p:spPr>
          <a:xfrm>
            <a:off x="2195736" y="1889767"/>
            <a:ext cx="2606668" cy="138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068960"/>
            <a:ext cx="5414203" cy="33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14810" y="71435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Mittersteig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85720" y="178592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Misszió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928926" y="64291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Mittersteig, Bécs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62025" y="2595823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Foglalkoztatás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987819" y="312925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Környezettudatosság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Kép 12" descr="1560712_10202142402819200_13328766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454" y="3284984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 descr="szelektí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2638" y="3857628"/>
            <a:ext cx="2980891" cy="223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 descr="vásárlás.jpg"/>
          <p:cNvPicPr>
            <a:picLocks noChangeAspect="1"/>
          </p:cNvPicPr>
          <p:nvPr/>
        </p:nvPicPr>
        <p:blipFill>
          <a:blip r:embed="rId6" cstate="print"/>
          <a:srcRect l="40574"/>
          <a:stretch>
            <a:fillRect/>
          </a:stretch>
        </p:blipFill>
        <p:spPr>
          <a:xfrm>
            <a:off x="3131840" y="2069299"/>
            <a:ext cx="2855979" cy="300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Szövegdoboz 16"/>
          <p:cNvSpPr txBox="1"/>
          <p:nvPr/>
        </p:nvSpPr>
        <p:spPr>
          <a:xfrm>
            <a:off x="3017696" y="1555093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Szociális vásárlás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000364" y="64291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Mittersteig, Bécs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43240" y="371475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Adományok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Kép 10" descr="1004952_10202142378898602_4581080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643050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 descr="1655971_10202142372058431_130587034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643050"/>
            <a:ext cx="2705093" cy="202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 descr="bolt belső könyvek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286256"/>
            <a:ext cx="3653784" cy="228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 descr="546052_10202142376738548_1499161938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1714488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Kép 14" descr="12101_10202142369618370_1333215451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4643446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Kép 15" descr="1625688_10202142371418415_626202459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00364" y="4786322"/>
            <a:ext cx="2157402" cy="161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00364" y="64291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Mittersteig, Bécs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8596" y="2214554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Adományozók, vásárlók célcsoportja</a:t>
            </a:r>
            <a:r>
              <a:rPr lang="hu-HU" sz="2800" b="1" dirty="0" smtClean="0"/>
              <a:t>:</a:t>
            </a:r>
            <a:endParaRPr lang="en-US" sz="28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5720" y="3571876"/>
            <a:ext cx="50006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„Nincs az a tévhit, hogy ide csak szegény emberek járnak vásárolni. Mindenki jár ide, ez a fantasztikus a dologban.”</a:t>
            </a:r>
          </a:p>
          <a:p>
            <a:pPr algn="r"/>
            <a:r>
              <a:rPr lang="hu-H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Elisabeth Mimra</a:t>
            </a:r>
          </a:p>
          <a:p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500694" y="228599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Önkéntesség: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 descr="önkéntessé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143248"/>
            <a:ext cx="335483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15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4888"/>
            <a:ext cx="785818" cy="64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000364" y="64291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Mittersteig, Bécs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áruszállítá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38428"/>
            <a:ext cx="307720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zövegdoboz 9"/>
          <p:cNvSpPr txBox="1"/>
          <p:nvPr/>
        </p:nvSpPr>
        <p:spPr>
          <a:xfrm>
            <a:off x="6500826" y="2071678"/>
            <a:ext cx="264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Szolgáltatások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Kép 10" descr="Carla teheraut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143116"/>
            <a:ext cx="2905177" cy="229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 descr="1545579_10202142389298862_203164682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2702842"/>
            <a:ext cx="2857488" cy="382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 descr="szolg.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88870" y="4437112"/>
            <a:ext cx="298332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Kép 13" descr="szolg.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221088"/>
            <a:ext cx="2874588" cy="223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292</Words>
  <Application>Microsoft Office PowerPoint</Application>
  <PresentationFormat>Diavetítés a képernyőre (4:3 oldalarány)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kittiboda@gmail.com</dc:creator>
  <cp:lastModifiedBy>hohma</cp:lastModifiedBy>
  <cp:revision>42</cp:revision>
  <dcterms:created xsi:type="dcterms:W3CDTF">2014-03-08T09:01:50Z</dcterms:created>
  <dcterms:modified xsi:type="dcterms:W3CDTF">2014-04-02T21:32:43Z</dcterms:modified>
</cp:coreProperties>
</file>